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9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3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2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3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9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1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0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8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FCF20-A125-41E7-AD21-CA81CF5148AD}" type="datetimeFigureOut">
              <a:rPr lang="en-US" smtClean="0"/>
              <a:t>28/04/2023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4287E-3BBF-45CD-A0A5-CF6BDF5DD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8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2583" y="4766608"/>
            <a:ext cx="914388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CÁCH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ỨNG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XỬ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NGOẠI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GIAO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CỦA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BÁC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HỒ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</a:t>
            </a:r>
            <a:endParaRPr lang="en-US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57400"/>
            <a:ext cx="9131300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68014" y="-341769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4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2023-04-28T04:12:14Z</dcterms:created>
  <dcterms:modified xsi:type="dcterms:W3CDTF">2023-04-28T04:16:20Z</dcterms:modified>
</cp:coreProperties>
</file>